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-27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pPr/>
              <a:t>01.01.2002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pPr/>
              <a:t>01.01.2002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pPr/>
              <a:t>01.01.2002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pPr/>
              <a:t>01.01.2002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pPr/>
              <a:t>01.01.2002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pPr/>
              <a:t>01.01.2002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pPr/>
              <a:t>01.01.2002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pPr/>
              <a:t>01.01.2002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pPr/>
              <a:t>01.01.2002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pPr/>
              <a:t>01.01.2002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pPr/>
              <a:t>01.01.2002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pPr/>
              <a:t>01.01.2002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echinsider/status/1051357434399379456?s=11" TargetMode="External"/><Relationship Id="rId2" Type="http://schemas.openxmlformats.org/officeDocument/2006/relationships/hyperlink" Target="https://twitter.com/techinsider?s=1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hyperlink" Target="https://t.co/rWS1PZfDP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755576" y="4293096"/>
            <a:ext cx="7772400" cy="1470025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This enormous warehouse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is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manned by intelligent robots </a:t>
            </a:r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Resim 3"/>
          <p:cNvPicPr/>
          <p:nvPr/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PastelsSmooth/>
                    </a14:imgEffect>
                    <a14:imgEffect>
                      <a14:sharpenSoften amount="45000"/>
                    </a14:imgEffect>
                    <a14:imgEffect>
                      <a14:saturation sat="191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70671" t="38992" r="16256" b="9207"/>
          <a:stretch/>
        </p:blipFill>
        <p:spPr bwMode="auto">
          <a:xfrm>
            <a:off x="3059832" y="1052736"/>
            <a:ext cx="2592288" cy="32824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5" name="1 Başlık"/>
          <p:cNvSpPr txBox="1">
            <a:spLocks/>
          </p:cNvSpPr>
          <p:nvPr/>
        </p:nvSpPr>
        <p:spPr bwMode="auto">
          <a:xfrm>
            <a:off x="1115616" y="260648"/>
            <a:ext cx="3096344" cy="49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tr-T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Harrington" pitchFamily="82" charset="0"/>
                <a:ea typeface="+mj-ea"/>
                <a:cs typeface="+mj-cs"/>
              </a:rPr>
              <a:t>Dr. Yüksel YURTAY</a:t>
            </a:r>
            <a:endParaRPr kumimoji="1" lang="tr-TR" sz="14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239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o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72365331"/>
              </p:ext>
            </p:extLst>
          </p:nvPr>
        </p:nvGraphicFramePr>
        <p:xfrm>
          <a:off x="971600" y="1340768"/>
          <a:ext cx="5976664" cy="3384376"/>
        </p:xfrm>
        <a:graphic>
          <a:graphicData uri="http://schemas.openxmlformats.org/drawingml/2006/table">
            <a:tbl>
              <a:tblPr/>
              <a:tblGrid>
                <a:gridCol w="989514"/>
                <a:gridCol w="4987150"/>
              </a:tblGrid>
              <a:tr h="1005503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 marL="76200" marR="76200" marT="76200" marB="762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b="1"/>
                        <a:t>Tech Insider (</a:t>
                      </a:r>
                      <a:r>
                        <a:rPr lang="tr-TR" b="1">
                          <a:hlinkClick r:id="rId2"/>
                        </a:rPr>
                        <a:t>@techinsider</a:t>
                      </a:r>
                      <a:r>
                        <a:rPr lang="tr-TR" b="1"/>
                        <a:t>)</a:t>
                      </a:r>
                      <a:endParaRPr lang="tr-TR"/>
                    </a:p>
                  </a:txBody>
                  <a:tcPr marL="76200" marR="76200" marT="76200" marB="7620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8873">
                <a:tc gridSpan="2"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14.10.2018 09:22</a:t>
                      </a:r>
                      <a:endParaRPr lang="en-US" dirty="0"/>
                    </a:p>
                    <a:p>
                      <a:r>
                        <a:rPr lang="en-US" dirty="0"/>
                        <a:t>This enormous warehouse is manned by intelligent robots which pack groceries </a:t>
                      </a:r>
                      <a:r>
                        <a:rPr lang="en-US" dirty="0">
                          <a:hlinkClick r:id="rId4"/>
                        </a:rPr>
                        <a:t>pic.twitter.com/rWS1PZfDP0</a:t>
                      </a:r>
                      <a:endParaRPr lang="en-US" dirty="0"/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5" name="Picture 1" descr="https://ci5.googleusercontent.com/proxy/TeP_E_G_KoK6zFNhAc9psW-bShRSXHyb2iEUTwZrTYgreVJt0tTbsLU6Sqg6menWueN5GrHVEdhFhoSyUDKBPZ2Y7ZR87X7A6W9jzFpbtHpaLM4B-vUcNqgXMPLQpA-nRQ=s0-d-e1-ft#https://pbs.twimg.com/profile_images/888061792630517761/OzaUjTz5_norma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2746" y="1378506"/>
            <a:ext cx="914350" cy="9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07959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/>
          <p:nvPr/>
        </p:nvPicPr>
        <p:blipFill rotWithShape="1">
          <a:blip r:embed="rId2" cstate="print"/>
          <a:srcRect l="54228" r="12886"/>
          <a:stretch/>
        </p:blipFill>
        <p:spPr bwMode="auto">
          <a:xfrm>
            <a:off x="251520" y="260648"/>
            <a:ext cx="8640960" cy="63367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1641686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/>
          <p:nvPr/>
        </p:nvPicPr>
        <p:blipFill rotWithShape="1">
          <a:blip r:embed="rId2" cstate="print"/>
          <a:srcRect l="54330" r="12784"/>
          <a:stretch/>
        </p:blipFill>
        <p:spPr bwMode="auto">
          <a:xfrm>
            <a:off x="323528" y="260648"/>
            <a:ext cx="8496944" cy="63367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2923694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/>
          <p:nvPr/>
        </p:nvPicPr>
        <p:blipFill rotWithShape="1">
          <a:blip r:embed="rId2" cstate="print"/>
          <a:srcRect l="54330" t="-75" r="12784" b="75"/>
          <a:stretch/>
        </p:blipFill>
        <p:spPr bwMode="auto">
          <a:xfrm>
            <a:off x="179512" y="188640"/>
            <a:ext cx="8640960" cy="64087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2707959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/>
          <p:nvPr/>
        </p:nvPicPr>
        <p:blipFill rotWithShape="1">
          <a:blip r:embed="rId2" cstate="print"/>
          <a:srcRect l="54124" r="12990"/>
          <a:stretch/>
        </p:blipFill>
        <p:spPr bwMode="auto">
          <a:xfrm>
            <a:off x="395536" y="188640"/>
            <a:ext cx="8352928" cy="63367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270795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/>
          <p:nvPr/>
        </p:nvPicPr>
        <p:blipFill rotWithShape="1">
          <a:blip r:embed="rId2" cstate="print"/>
          <a:srcRect l="54330" r="12680"/>
          <a:stretch/>
        </p:blipFill>
        <p:spPr bwMode="auto">
          <a:xfrm>
            <a:off x="251520" y="260648"/>
            <a:ext cx="8424936" cy="62646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2707959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/>
          <p:nvPr/>
        </p:nvPicPr>
        <p:blipFill rotWithShape="1">
          <a:blip r:embed="rId2" cstate="print"/>
          <a:srcRect l="54433" r="12577"/>
          <a:stretch/>
        </p:blipFill>
        <p:spPr bwMode="auto">
          <a:xfrm>
            <a:off x="251520" y="188640"/>
            <a:ext cx="8568952" cy="63367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2707959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/>
          <p:nvPr/>
        </p:nvPicPr>
        <p:blipFill rotWithShape="1">
          <a:blip r:embed="rId2" cstate="print"/>
          <a:srcRect l="54330" r="12680"/>
          <a:stretch/>
        </p:blipFill>
        <p:spPr bwMode="auto">
          <a:xfrm>
            <a:off x="179512" y="116632"/>
            <a:ext cx="8568952" cy="65527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270795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/>
          <p:nvPr/>
        </p:nvPicPr>
        <p:blipFill rotWithShape="1">
          <a:blip r:embed="rId2" cstate="print"/>
          <a:srcRect l="53505" r="12887"/>
          <a:stretch/>
        </p:blipFill>
        <p:spPr bwMode="auto">
          <a:xfrm>
            <a:off x="251520" y="332656"/>
            <a:ext cx="8352928" cy="6120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2707959156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31</Words>
  <Application>Microsoft Office PowerPoint</Application>
  <PresentationFormat>Ekran Gösterisi (4:3)</PresentationFormat>
  <Paragraphs>5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1" baseType="lpstr">
      <vt:lpstr>Ofis Teması</vt:lpstr>
      <vt:lpstr>This enormous warehouse is manned by intelligent robots </vt:lpstr>
      <vt:lpstr>Slayt 2</vt:lpstr>
      <vt:lpstr>Slayt 3</vt:lpstr>
      <vt:lpstr>Slayt 4</vt:lpstr>
      <vt:lpstr>Slayt 5</vt:lpstr>
      <vt:lpstr>Slayt 6</vt:lpstr>
      <vt:lpstr>Slayt 7</vt:lpstr>
      <vt:lpstr>Slayt 8</vt:lpstr>
      <vt:lpstr>Slayt 9</vt:lpstr>
      <vt:lpstr>Slayt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enormous warehouse is manned by intelligent robots</dc:title>
  <dc:creator>YYurtaY</dc:creator>
  <cp:lastModifiedBy>Windows User</cp:lastModifiedBy>
  <cp:revision>3</cp:revision>
  <dcterms:created xsi:type="dcterms:W3CDTF">2018-10-15T08:55:23Z</dcterms:created>
  <dcterms:modified xsi:type="dcterms:W3CDTF">2001-12-31T22:01:15Z</dcterms:modified>
</cp:coreProperties>
</file>